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19 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#39d: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Perla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third part of the film, Perla talks about her career choice? What is it? Why does she want to do this? 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/>
              <a:t>c</a:t>
            </a:r>
            <a:r>
              <a:rPr lang="en-US" dirty="0" err="1" smtClean="0"/>
              <a:t>uarta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(47m)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39d: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fourth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98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19 de enero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23</cp:revision>
  <cp:lastPrinted>2016-01-14T22:11:26Z</cp:lastPrinted>
  <dcterms:created xsi:type="dcterms:W3CDTF">2016-01-13T23:24:33Z</dcterms:created>
  <dcterms:modified xsi:type="dcterms:W3CDTF">2018-01-19T15:38:23Z</dcterms:modified>
</cp:coreProperties>
</file>